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24384000" cy="13716000"/>
  <p:notesSz cx="6858000" cy="9144000"/>
  <p:embeddedFontLst>
    <p:embeddedFont>
      <p:font typeface="HY목각파임B" panose="02030600000101010101" pitchFamily="18" charset="-127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EE336B-FFAE-4EDD-8B84-B193708586D3}" v="53" dt="2025-12-18T11:33:23.324"/>
    <p1510:client id="{832AD944-9B19-4828-A5AA-A12A8DB2162A}" v="26" dt="2025-12-18T12:03:01.134"/>
    <p1510:client id="{B8D74CC3-8771-4D10-933E-0914EC7FC8E2}" v="217" dt="2025-12-18T11:57:55.8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100" y="2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image" Target="../media/image104.png"/><Relationship Id="rId5" Type="http://schemas.openxmlformats.org/officeDocument/2006/relationships/image" Target="../media/image38.png"/><Relationship Id="rId10" Type="http://schemas.openxmlformats.org/officeDocument/2006/relationships/image" Target="../media/image103.png"/><Relationship Id="rId4" Type="http://schemas.openxmlformats.org/officeDocument/2006/relationships/image" Target="../media/image71.png"/><Relationship Id="rId9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108.png"/><Relationship Id="rId5" Type="http://schemas.openxmlformats.org/officeDocument/2006/relationships/image" Target="../media/image38.png"/><Relationship Id="rId10" Type="http://schemas.openxmlformats.org/officeDocument/2006/relationships/image" Target="../media/image107.png"/><Relationship Id="rId4" Type="http://schemas.openxmlformats.org/officeDocument/2006/relationships/image" Target="../media/image37.png"/><Relationship Id="rId9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36.png"/><Relationship Id="rId7" Type="http://schemas.openxmlformats.org/officeDocument/2006/relationships/image" Target="../media/image11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11" Type="http://schemas.openxmlformats.org/officeDocument/2006/relationships/image" Target="../media/image113.png"/><Relationship Id="rId5" Type="http://schemas.openxmlformats.org/officeDocument/2006/relationships/image" Target="../media/image38.png"/><Relationship Id="rId10" Type="http://schemas.openxmlformats.org/officeDocument/2006/relationships/image" Target="../media/image112.png"/><Relationship Id="rId4" Type="http://schemas.openxmlformats.org/officeDocument/2006/relationships/image" Target="../media/image71.png"/><Relationship Id="rId9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19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6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11" Type="http://schemas.openxmlformats.org/officeDocument/2006/relationships/image" Target="../media/image118.png"/><Relationship Id="rId5" Type="http://schemas.openxmlformats.org/officeDocument/2006/relationships/image" Target="../media/image38.png"/><Relationship Id="rId10" Type="http://schemas.openxmlformats.org/officeDocument/2006/relationships/image" Target="../media/image117.png"/><Relationship Id="rId4" Type="http://schemas.openxmlformats.org/officeDocument/2006/relationships/image" Target="../media/image71.png"/><Relationship Id="rId9" Type="http://schemas.openxmlformats.org/officeDocument/2006/relationships/image" Target="../media/image1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11" Type="http://schemas.openxmlformats.org/officeDocument/2006/relationships/image" Target="../media/image123.png"/><Relationship Id="rId5" Type="http://schemas.openxmlformats.org/officeDocument/2006/relationships/image" Target="../media/image38.png"/><Relationship Id="rId10" Type="http://schemas.openxmlformats.org/officeDocument/2006/relationships/image" Target="../media/image67.png"/><Relationship Id="rId4" Type="http://schemas.openxmlformats.org/officeDocument/2006/relationships/image" Target="../media/image71.png"/><Relationship Id="rId9" Type="http://schemas.openxmlformats.org/officeDocument/2006/relationships/image" Target="../media/image1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11" Type="http://schemas.openxmlformats.org/officeDocument/2006/relationships/image" Target="../media/image127.png"/><Relationship Id="rId5" Type="http://schemas.openxmlformats.org/officeDocument/2006/relationships/image" Target="../media/image38.png"/><Relationship Id="rId10" Type="http://schemas.openxmlformats.org/officeDocument/2006/relationships/image" Target="../media/image67.png"/><Relationship Id="rId4" Type="http://schemas.openxmlformats.org/officeDocument/2006/relationships/image" Target="../media/image37.png"/><Relationship Id="rId9" Type="http://schemas.openxmlformats.org/officeDocument/2006/relationships/image" Target="../media/image1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11" Type="http://schemas.openxmlformats.org/officeDocument/2006/relationships/image" Target="../media/image131.png"/><Relationship Id="rId5" Type="http://schemas.openxmlformats.org/officeDocument/2006/relationships/image" Target="../media/image38.png"/><Relationship Id="rId10" Type="http://schemas.openxmlformats.org/officeDocument/2006/relationships/image" Target="../media/image67.png"/><Relationship Id="rId4" Type="http://schemas.openxmlformats.org/officeDocument/2006/relationships/image" Target="../media/image52.png"/><Relationship Id="rId9" Type="http://schemas.openxmlformats.org/officeDocument/2006/relationships/image" Target="../media/image1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11" Type="http://schemas.openxmlformats.org/officeDocument/2006/relationships/image" Target="../media/image136.png"/><Relationship Id="rId5" Type="http://schemas.openxmlformats.org/officeDocument/2006/relationships/image" Target="../media/image38.png"/><Relationship Id="rId10" Type="http://schemas.openxmlformats.org/officeDocument/2006/relationships/image" Target="../media/image67.png"/><Relationship Id="rId4" Type="http://schemas.openxmlformats.org/officeDocument/2006/relationships/image" Target="../media/image132.png"/><Relationship Id="rId9" Type="http://schemas.openxmlformats.org/officeDocument/2006/relationships/image" Target="../media/image1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1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11" Type="http://schemas.openxmlformats.org/officeDocument/2006/relationships/image" Target="../media/image140.png"/><Relationship Id="rId5" Type="http://schemas.openxmlformats.org/officeDocument/2006/relationships/image" Target="../media/image38.png"/><Relationship Id="rId10" Type="http://schemas.openxmlformats.org/officeDocument/2006/relationships/image" Target="../media/image67.png"/><Relationship Id="rId4" Type="http://schemas.openxmlformats.org/officeDocument/2006/relationships/image" Target="../media/image37.png"/><Relationship Id="rId9" Type="http://schemas.openxmlformats.org/officeDocument/2006/relationships/image" Target="../media/image1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38.png"/><Relationship Id="rId10" Type="http://schemas.openxmlformats.org/officeDocument/2006/relationships/image" Target="../media/image146.png"/><Relationship Id="rId4" Type="http://schemas.openxmlformats.org/officeDocument/2006/relationships/image" Target="../media/image142.png"/><Relationship Id="rId9" Type="http://schemas.openxmlformats.org/officeDocument/2006/relationships/image" Target="../media/image1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2.png"/><Relationship Id="rId3" Type="http://schemas.openxmlformats.org/officeDocument/2006/relationships/image" Target="../media/image36.png"/><Relationship Id="rId7" Type="http://schemas.openxmlformats.org/officeDocument/2006/relationships/image" Target="../media/image148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11" Type="http://schemas.openxmlformats.org/officeDocument/2006/relationships/image" Target="../media/image151.png"/><Relationship Id="rId5" Type="http://schemas.openxmlformats.org/officeDocument/2006/relationships/image" Target="../media/image38.png"/><Relationship Id="rId10" Type="http://schemas.openxmlformats.org/officeDocument/2006/relationships/image" Target="../media/image150.png"/><Relationship Id="rId4" Type="http://schemas.openxmlformats.org/officeDocument/2006/relationships/image" Target="../media/image71.png"/><Relationship Id="rId9" Type="http://schemas.openxmlformats.org/officeDocument/2006/relationships/image" Target="../media/image145.png"/><Relationship Id="rId14" Type="http://schemas.openxmlformats.org/officeDocument/2006/relationships/image" Target="../media/image15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5.png"/><Relationship Id="rId7" Type="http://schemas.openxmlformats.org/officeDocument/2006/relationships/image" Target="../media/image158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image" Target="../media/image4.png"/><Relationship Id="rId4" Type="http://schemas.openxmlformats.org/officeDocument/2006/relationships/image" Target="../media/image156.png"/><Relationship Id="rId9" Type="http://schemas.openxmlformats.org/officeDocument/2006/relationships/image" Target="../media/image16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5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45.png"/><Relationship Id="rId5" Type="http://schemas.openxmlformats.org/officeDocument/2006/relationships/image" Target="../media/image38.png"/><Relationship Id="rId10" Type="http://schemas.openxmlformats.org/officeDocument/2006/relationships/image" Target="../media/image49.png"/><Relationship Id="rId4" Type="http://schemas.openxmlformats.org/officeDocument/2006/relationships/image" Target="../media/image37.png"/><Relationship Id="rId9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5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45.png"/><Relationship Id="rId5" Type="http://schemas.openxmlformats.org/officeDocument/2006/relationships/image" Target="../media/image38.png"/><Relationship Id="rId10" Type="http://schemas.openxmlformats.org/officeDocument/2006/relationships/image" Target="../media/image56.png"/><Relationship Id="rId4" Type="http://schemas.openxmlformats.org/officeDocument/2006/relationships/image" Target="../media/image52.png"/><Relationship Id="rId9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6.png"/><Relationship Id="rId3" Type="http://schemas.openxmlformats.org/officeDocument/2006/relationships/image" Target="../media/image36.png"/><Relationship Id="rId7" Type="http://schemas.openxmlformats.org/officeDocument/2006/relationships/image" Target="../media/image61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image" Target="../media/image58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38.png"/><Relationship Id="rId15" Type="http://schemas.openxmlformats.org/officeDocument/2006/relationships/image" Target="../media/image68.png"/><Relationship Id="rId10" Type="http://schemas.openxmlformats.org/officeDocument/2006/relationships/image" Target="../media/image40.png"/><Relationship Id="rId4" Type="http://schemas.openxmlformats.org/officeDocument/2006/relationships/image" Target="../media/image59.png"/><Relationship Id="rId9" Type="http://schemas.openxmlformats.org/officeDocument/2006/relationships/image" Target="../media/image63.png"/><Relationship Id="rId1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3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76.png"/><Relationship Id="rId5" Type="http://schemas.openxmlformats.org/officeDocument/2006/relationships/image" Target="../media/image38.png"/><Relationship Id="rId15" Type="http://schemas.openxmlformats.org/officeDocument/2006/relationships/image" Target="../media/image67.png"/><Relationship Id="rId10" Type="http://schemas.openxmlformats.org/officeDocument/2006/relationships/image" Target="../media/image75.png"/><Relationship Id="rId4" Type="http://schemas.openxmlformats.org/officeDocument/2006/relationships/image" Target="../media/image71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18" Type="http://schemas.openxmlformats.org/officeDocument/2006/relationships/image" Target="../media/image90.png"/><Relationship Id="rId3" Type="http://schemas.openxmlformats.org/officeDocument/2006/relationships/image" Target="../media/image36.png"/><Relationship Id="rId21" Type="http://schemas.openxmlformats.org/officeDocument/2006/relationships/image" Target="../media/image93.png"/><Relationship Id="rId7" Type="http://schemas.openxmlformats.org/officeDocument/2006/relationships/image" Target="../media/image40.png"/><Relationship Id="rId12" Type="http://schemas.openxmlformats.org/officeDocument/2006/relationships/image" Target="../media/image85.png"/><Relationship Id="rId17" Type="http://schemas.openxmlformats.org/officeDocument/2006/relationships/image" Target="../media/image67.png"/><Relationship Id="rId2" Type="http://schemas.openxmlformats.org/officeDocument/2006/relationships/image" Target="../media/image35.png"/><Relationship Id="rId16" Type="http://schemas.openxmlformats.org/officeDocument/2006/relationships/image" Target="../media/image89.png"/><Relationship Id="rId20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84.png"/><Relationship Id="rId24" Type="http://schemas.openxmlformats.org/officeDocument/2006/relationships/image" Target="../media/image96.png"/><Relationship Id="rId5" Type="http://schemas.openxmlformats.org/officeDocument/2006/relationships/image" Target="../media/image38.png"/><Relationship Id="rId15" Type="http://schemas.openxmlformats.org/officeDocument/2006/relationships/image" Target="../media/image88.png"/><Relationship Id="rId23" Type="http://schemas.openxmlformats.org/officeDocument/2006/relationships/image" Target="../media/image95.png"/><Relationship Id="rId10" Type="http://schemas.openxmlformats.org/officeDocument/2006/relationships/image" Target="../media/image83.png"/><Relationship Id="rId19" Type="http://schemas.openxmlformats.org/officeDocument/2006/relationships/image" Target="../media/image91.png"/><Relationship Id="rId4" Type="http://schemas.openxmlformats.org/officeDocument/2006/relationships/image" Target="../media/image71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Relationship Id="rId22" Type="http://schemas.openxmlformats.org/officeDocument/2006/relationships/image" Target="../media/image9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100.png"/><Relationship Id="rId5" Type="http://schemas.openxmlformats.org/officeDocument/2006/relationships/image" Target="../media/image38.png"/><Relationship Id="rId10" Type="http://schemas.openxmlformats.org/officeDocument/2006/relationships/image" Target="../media/image99.png"/><Relationship Id="rId4" Type="http://schemas.openxmlformats.org/officeDocument/2006/relationships/image" Target="../media/image37.png"/><Relationship Id="rId9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6172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100" y="1689100"/>
            <a:ext cx="20218400" cy="1029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100" y="10439400"/>
            <a:ext cx="19989800" cy="1409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7100" y="1917700"/>
            <a:ext cx="19989800" cy="8597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5600" y="3162300"/>
            <a:ext cx="18605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399999">
            <a:off x="19189700" y="8636000"/>
            <a:ext cx="4445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8100" y="12509500"/>
            <a:ext cx="3975100" cy="558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95600" y="3175000"/>
            <a:ext cx="185928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84900" y="5588000"/>
            <a:ext cx="12103100" cy="2209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94600" y="4394200"/>
            <a:ext cx="9194800" cy="1104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021300" y="8432800"/>
            <a:ext cx="1524000" cy="444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685000" y="8394700"/>
            <a:ext cx="2120900" cy="495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399999">
            <a:off x="18707100" y="9652000"/>
            <a:ext cx="14097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021300" y="8966200"/>
            <a:ext cx="1524000" cy="444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685000" y="8928100"/>
            <a:ext cx="2120900" cy="495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685000" y="9436100"/>
            <a:ext cx="2120900" cy="431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685000" y="9855200"/>
            <a:ext cx="2120900" cy="495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-33205">
            <a:off x="19380200" y="8825392"/>
            <a:ext cx="2400300" cy="25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D006210-AB11-1330-5707-3937111A3C81}"/>
              </a:ext>
            </a:extLst>
          </p:cNvPr>
          <p:cNvSpPr txBox="1"/>
          <p:nvPr/>
        </p:nvSpPr>
        <p:spPr>
          <a:xfrm>
            <a:off x="8554212" y="7454900"/>
            <a:ext cx="72755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noProof="1">
                <a:latin typeface="HY목각파임B" panose="02030600000101010101" pitchFamily="18" charset="-127"/>
                <a:ea typeface="HY목각파임B" panose="02030600000101010101" pitchFamily="18" charset="-127"/>
              </a:rPr>
              <a:t>Edgerunners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33400"/>
            <a:ext cx="23380700" cy="12661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12877800"/>
            <a:ext cx="23380700" cy="30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100" y="1765300"/>
            <a:ext cx="212598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23114000" y="12077700"/>
            <a:ext cx="254000" cy="342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0400" y="2298700"/>
            <a:ext cx="7620000" cy="148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1100" y="2641600"/>
            <a:ext cx="6578600" cy="812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3700" y="1371600"/>
            <a:ext cx="3695700" cy="342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268700" y="5003800"/>
            <a:ext cx="7975600" cy="3048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0800" y="4076700"/>
            <a:ext cx="14224000" cy="8001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33400"/>
            <a:ext cx="23380700" cy="12661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12877800"/>
            <a:ext cx="23380700" cy="30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100" y="1765300"/>
            <a:ext cx="212598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23114000" y="12077700"/>
            <a:ext cx="254000" cy="342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0400" y="2298700"/>
            <a:ext cx="7620000" cy="148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1100" y="2641600"/>
            <a:ext cx="6578600" cy="812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3700" y="1371600"/>
            <a:ext cx="3695700" cy="342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268700" y="5003800"/>
            <a:ext cx="7975600" cy="3048000"/>
          </a:xfrm>
          <a:prstGeom prst="rect">
            <a:avLst/>
          </a:prstGeom>
        </p:spPr>
      </p:pic>
      <p:pic>
        <p:nvPicPr>
          <p:cNvPr id="13" name="그림 12" descr="텍스트, 스크린샷, 그래픽 디자인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133C139-432D-5E0F-57A6-D25DAC76F4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92767" y="3987800"/>
            <a:ext cx="14173200" cy="7874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33400"/>
            <a:ext cx="23380700" cy="12661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12877800"/>
            <a:ext cx="23380700" cy="30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100" y="1765300"/>
            <a:ext cx="212598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23114000" y="12077700"/>
            <a:ext cx="254000" cy="342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0400" y="2298700"/>
            <a:ext cx="7620000" cy="148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1100" y="2641600"/>
            <a:ext cx="6578600" cy="812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3700" y="1371600"/>
            <a:ext cx="3695700" cy="342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268700" y="4965700"/>
            <a:ext cx="7975600" cy="3848100"/>
          </a:xfrm>
          <a:prstGeom prst="rect">
            <a:avLst/>
          </a:prstGeom>
        </p:spPr>
      </p:pic>
      <p:pic>
        <p:nvPicPr>
          <p:cNvPr id="13" name="그림 12" descr="텍스트, 스크린샷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5D2C371-F34C-DA15-2177-E4CD1BE229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0800" y="4076700"/>
            <a:ext cx="14211300" cy="7874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33400"/>
            <a:ext cx="23380700" cy="12661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12877800"/>
            <a:ext cx="23380700" cy="30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100" y="1765300"/>
            <a:ext cx="212598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23088600" y="12077700"/>
            <a:ext cx="279400" cy="342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0400" y="2298700"/>
            <a:ext cx="7620000" cy="148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1100" y="2641600"/>
            <a:ext cx="6578600" cy="812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81400" y="7556500"/>
            <a:ext cx="68834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205200" y="4889500"/>
            <a:ext cx="7975600" cy="1435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205200" y="10210800"/>
            <a:ext cx="6883400" cy="143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63700" y="1371600"/>
            <a:ext cx="3695700" cy="342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0800" y="4064000"/>
            <a:ext cx="14262100" cy="80137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33400"/>
            <a:ext cx="23380700" cy="12661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12877800"/>
            <a:ext cx="23380700" cy="30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100" y="1765300"/>
            <a:ext cx="212598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23088600" y="12077700"/>
            <a:ext cx="279400" cy="342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0400" y="2298700"/>
            <a:ext cx="7620000" cy="148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1100" y="2641600"/>
            <a:ext cx="6578600" cy="812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05200" y="5283200"/>
            <a:ext cx="7975600" cy="63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3700" y="1371600"/>
            <a:ext cx="3695700" cy="342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0800" y="4064000"/>
            <a:ext cx="14274800" cy="80137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33400"/>
            <a:ext cx="23380700" cy="12661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12877800"/>
            <a:ext cx="23380700" cy="30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100" y="1765300"/>
            <a:ext cx="212598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23088600" y="12077700"/>
            <a:ext cx="279400" cy="342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0400" y="2298700"/>
            <a:ext cx="7620000" cy="148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1100" y="2641600"/>
            <a:ext cx="6578600" cy="812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05200" y="5105400"/>
            <a:ext cx="7975600" cy="4660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3700" y="1371600"/>
            <a:ext cx="3695700" cy="342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0800" y="4064000"/>
            <a:ext cx="14274800" cy="8001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33400"/>
            <a:ext cx="23380700" cy="12661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12877800"/>
            <a:ext cx="23380700" cy="30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100" y="1765300"/>
            <a:ext cx="212598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23088600" y="12077700"/>
            <a:ext cx="279400" cy="342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0400" y="2298700"/>
            <a:ext cx="7620000" cy="148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1100" y="2641600"/>
            <a:ext cx="6578600" cy="812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67100" y="5334000"/>
            <a:ext cx="7975600" cy="3048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3700" y="1371600"/>
            <a:ext cx="3695700" cy="342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3500" y="4064000"/>
            <a:ext cx="14274800" cy="8001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33400"/>
            <a:ext cx="23380700" cy="12661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12877800"/>
            <a:ext cx="23380700" cy="30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100" y="1765300"/>
            <a:ext cx="212598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23088600" y="12077700"/>
            <a:ext cx="279400" cy="342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0400" y="2298700"/>
            <a:ext cx="7620000" cy="148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1100" y="2641600"/>
            <a:ext cx="6578600" cy="812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67100" y="5334000"/>
            <a:ext cx="7975600" cy="3048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3700" y="1371600"/>
            <a:ext cx="3695700" cy="342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3500" y="4064000"/>
            <a:ext cx="14274800" cy="79629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33400"/>
            <a:ext cx="23380700" cy="12661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12877800"/>
            <a:ext cx="23380700" cy="30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100" y="1765300"/>
            <a:ext cx="212598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23088600" y="12077700"/>
            <a:ext cx="279400" cy="342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0400" y="2298700"/>
            <a:ext cx="7620000" cy="148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1100" y="2641600"/>
            <a:ext cx="6578600" cy="812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03200" y="6477000"/>
            <a:ext cx="8496300" cy="3048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3700" y="1371600"/>
            <a:ext cx="3695700" cy="342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30400" y="4381500"/>
            <a:ext cx="8293100" cy="3937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30400" y="8636000"/>
            <a:ext cx="8293100" cy="40767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33400"/>
            <a:ext cx="23380700" cy="12661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12877800"/>
            <a:ext cx="23380700" cy="30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100" y="1765300"/>
            <a:ext cx="212598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23088600" y="12077700"/>
            <a:ext cx="279400" cy="342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0400" y="2298700"/>
            <a:ext cx="7620000" cy="148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1100" y="2641600"/>
            <a:ext cx="6578600" cy="812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3700" y="1371600"/>
            <a:ext cx="3695700" cy="342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64200" y="5257800"/>
            <a:ext cx="13068300" cy="5308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33400"/>
            <a:ext cx="23380700" cy="12661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578600" y="6845300"/>
            <a:ext cx="112395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8900" y="2819400"/>
            <a:ext cx="7010400" cy="2057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3800" y="2819400"/>
            <a:ext cx="7315200" cy="50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399999">
            <a:off x="14719300" y="3962400"/>
            <a:ext cx="20828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70300" y="2794000"/>
            <a:ext cx="5969000" cy="901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70300" y="3797300"/>
            <a:ext cx="5969000" cy="1219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169900" y="2844800"/>
            <a:ext cx="2413000" cy="2235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92500" y="2082800"/>
            <a:ext cx="5257800" cy="381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399999">
            <a:off x="14719300" y="10083800"/>
            <a:ext cx="2082800" cy="38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370300" y="8915400"/>
            <a:ext cx="5969000" cy="901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370300" y="9893300"/>
            <a:ext cx="5969000" cy="1244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169900" y="8890000"/>
            <a:ext cx="2413000" cy="2362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399999">
            <a:off x="14719300" y="7023100"/>
            <a:ext cx="20828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370300" y="5854700"/>
            <a:ext cx="5969000" cy="901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370300" y="6832600"/>
            <a:ext cx="5969000" cy="1244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169900" y="5829300"/>
            <a:ext cx="2413000" cy="2362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33400"/>
            <a:ext cx="23380700" cy="12661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12877800"/>
            <a:ext cx="23380700" cy="30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100" y="1765300"/>
            <a:ext cx="212598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23088600" y="12077700"/>
            <a:ext cx="279400" cy="342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0400" y="2298700"/>
            <a:ext cx="7620000" cy="148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1100" y="2641600"/>
            <a:ext cx="6578600" cy="812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3700" y="1371600"/>
            <a:ext cx="3695700" cy="342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20900" y="6070600"/>
            <a:ext cx="8153400" cy="530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27600" y="4292600"/>
            <a:ext cx="2540000" cy="1257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5399999">
            <a:off x="8102600" y="8369300"/>
            <a:ext cx="8178800" cy="38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44600" y="6070600"/>
            <a:ext cx="8483600" cy="454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916400" y="4292600"/>
            <a:ext cx="2540000" cy="12573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64500"/>
            <a:ext cx="24384000" cy="5651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988800" y="8420100"/>
            <a:ext cx="203200" cy="177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100" y="10439400"/>
            <a:ext cx="19989800" cy="1409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7100" y="1866900"/>
            <a:ext cx="19989800" cy="8597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5600" y="3149600"/>
            <a:ext cx="186055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83100" y="5969000"/>
            <a:ext cx="1028700" cy="149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6184900" y="5969000"/>
            <a:ext cx="1028700" cy="149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42200" y="5321300"/>
            <a:ext cx="9601200" cy="27559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33400"/>
            <a:ext cx="23380700" cy="12661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12877800"/>
            <a:ext cx="23380700" cy="30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100" y="1765300"/>
            <a:ext cx="212598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23088600" y="12103100"/>
            <a:ext cx="279400" cy="330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0400" y="2298700"/>
            <a:ext cx="7620000" cy="148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1100" y="2641600"/>
            <a:ext cx="6578600" cy="812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3700" y="1346200"/>
            <a:ext cx="3695700" cy="393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30400" y="4635500"/>
            <a:ext cx="8826500" cy="5321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90500" y="4635500"/>
            <a:ext cx="10325100" cy="4686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5399999">
            <a:off x="8102600" y="8369300"/>
            <a:ext cx="8178800" cy="38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33400"/>
            <a:ext cx="23380700" cy="12661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12877800"/>
            <a:ext cx="23380700" cy="30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100" y="1765300"/>
            <a:ext cx="212598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23088600" y="12103100"/>
            <a:ext cx="279400" cy="342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0400" y="2298700"/>
            <a:ext cx="7620000" cy="148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1100" y="2641600"/>
            <a:ext cx="6578600" cy="812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3700" y="1346200"/>
            <a:ext cx="3695700" cy="393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90500" y="5384800"/>
            <a:ext cx="10325100" cy="5435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5399999">
            <a:off x="8102600" y="8369300"/>
            <a:ext cx="81788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60600" y="4635500"/>
            <a:ext cx="7289800" cy="7289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64000" y="7353300"/>
            <a:ext cx="3683000" cy="1854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33400"/>
            <a:ext cx="23380700" cy="12661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12877800"/>
            <a:ext cx="23380700" cy="30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100" y="1765300"/>
            <a:ext cx="212598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23088600" y="12103100"/>
            <a:ext cx="279400" cy="342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0400" y="2298700"/>
            <a:ext cx="7620000" cy="148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1100" y="2590800"/>
            <a:ext cx="6578600" cy="914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3700" y="1346200"/>
            <a:ext cx="3695700" cy="393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11300" y="4203700"/>
            <a:ext cx="7226300" cy="7937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5399999">
            <a:off x="8102600" y="8369300"/>
            <a:ext cx="81788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63700" y="4165600"/>
            <a:ext cx="8509000" cy="8343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33400"/>
            <a:ext cx="23380700" cy="12661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12877800"/>
            <a:ext cx="23380700" cy="30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100" y="1765300"/>
            <a:ext cx="212598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7800" y="7302500"/>
            <a:ext cx="3695700" cy="50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>
            <a:off x="23088600" y="12077700"/>
            <a:ext cx="279400" cy="342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8700" y="9906000"/>
            <a:ext cx="6883400" cy="63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05200" y="9906000"/>
            <a:ext cx="4889500" cy="63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30400" y="2298700"/>
            <a:ext cx="7620000" cy="1485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51100" y="2628900"/>
            <a:ext cx="6578600" cy="812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50300" y="6540500"/>
            <a:ext cx="6883400" cy="635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630400" y="5054600"/>
            <a:ext cx="8039100" cy="4483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63700" y="1371600"/>
            <a:ext cx="3695700" cy="342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98700" y="10528300"/>
            <a:ext cx="6883400" cy="635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201900" y="10541000"/>
            <a:ext cx="6883400" cy="635000"/>
          </a:xfrm>
          <a:prstGeom prst="rect">
            <a:avLst/>
          </a:prstGeom>
        </p:spPr>
      </p:pic>
      <p:pic>
        <p:nvPicPr>
          <p:cNvPr id="23" name="그림 22" descr="텍스트, 스크린샷, 폰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9F209E4-A1A4-F5A3-13E0-8A5B560BB2E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77002" y="5086350"/>
            <a:ext cx="7865498" cy="4483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33400"/>
            <a:ext cx="23380700" cy="12661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12877800"/>
            <a:ext cx="23380700" cy="30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100" y="1765300"/>
            <a:ext cx="212598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7800" y="7302500"/>
            <a:ext cx="3695700" cy="50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>
            <a:off x="23088600" y="12077700"/>
            <a:ext cx="279400" cy="342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8700" y="9906000"/>
            <a:ext cx="6883400" cy="63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05200" y="9906000"/>
            <a:ext cx="4889500" cy="63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30400" y="2298700"/>
            <a:ext cx="7620000" cy="1485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51100" y="2628900"/>
            <a:ext cx="6578600" cy="812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50300" y="6540500"/>
            <a:ext cx="6883400" cy="635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14500" y="5016500"/>
            <a:ext cx="8039100" cy="4495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643100" y="5016500"/>
            <a:ext cx="8001000" cy="4495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63700" y="1371600"/>
            <a:ext cx="3695700" cy="342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33400"/>
            <a:ext cx="23380700" cy="12661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12877800"/>
            <a:ext cx="23380700" cy="30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100" y="1765300"/>
            <a:ext cx="212598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23088600" y="12077700"/>
            <a:ext cx="279400" cy="342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0400" y="2298700"/>
            <a:ext cx="7620000" cy="148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1100" y="2641600"/>
            <a:ext cx="6578600" cy="812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1900" y="4216400"/>
            <a:ext cx="14312900" cy="8026400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924F42B9-231C-C207-C631-FC41187F1E2F}"/>
              </a:ext>
            </a:extLst>
          </p:cNvPr>
          <p:cNvGrpSpPr/>
          <p:nvPr/>
        </p:nvGrpSpPr>
        <p:grpSpPr>
          <a:xfrm>
            <a:off x="7124700" y="7251700"/>
            <a:ext cx="11569700" cy="3390900"/>
            <a:chOff x="7124700" y="7251700"/>
            <a:chExt cx="11569700" cy="3390900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24700" y="9626600"/>
              <a:ext cx="1016000" cy="1016000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782800" y="9626600"/>
              <a:ext cx="1016000" cy="1016000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183100" y="8229600"/>
              <a:ext cx="1016000" cy="1016000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678400" y="7251700"/>
              <a:ext cx="1016000" cy="1016000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21040521">
              <a:off x="7912850" y="9563100"/>
              <a:ext cx="2743200" cy="76200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668000" y="9144000"/>
              <a:ext cx="2819400" cy="469900"/>
            </a:xfrm>
            <a:prstGeom prst="rect">
              <a:avLst/>
            </a:prstGeom>
          </p:spPr>
        </p:pic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1076373">
              <a:off x="13449300" y="9575800"/>
              <a:ext cx="1549400" cy="76200"/>
            </a:xfrm>
            <a:prstGeom prst="rect">
              <a:avLst/>
            </a:prstGeom>
          </p:spPr>
        </p:pic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21014349">
              <a:off x="13483796" y="9022698"/>
              <a:ext cx="3834748" cy="77995"/>
            </a:xfrm>
            <a:prstGeom prst="rect">
              <a:avLst/>
            </a:prstGeom>
          </p:spPr>
        </p:pic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rot="20338107" flipV="1">
              <a:off x="13360313" y="8512412"/>
              <a:ext cx="4562988" cy="77339"/>
            </a:xfrm>
            <a:prstGeom prst="rect">
              <a:avLst/>
            </a:prstGeom>
          </p:spPr>
        </p:pic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63700" y="1371600"/>
            <a:ext cx="3695700" cy="342900"/>
          </a:xfrm>
          <a:prstGeom prst="rect">
            <a:avLst/>
          </a:prstGeom>
        </p:spPr>
      </p:pic>
      <p:grpSp>
        <p:nvGrpSpPr>
          <p:cNvPr id="72" name="그룹 71">
            <a:extLst>
              <a:ext uri="{FF2B5EF4-FFF2-40B4-BE49-F238E27FC236}">
                <a16:creationId xmlns:a16="http://schemas.microsoft.com/office/drawing/2014/main" id="{DBD68F80-09B8-2913-BE08-3ADD93CA5581}"/>
              </a:ext>
            </a:extLst>
          </p:cNvPr>
          <p:cNvGrpSpPr/>
          <p:nvPr/>
        </p:nvGrpSpPr>
        <p:grpSpPr>
          <a:xfrm>
            <a:off x="1765300" y="6816172"/>
            <a:ext cx="9630820" cy="3682861"/>
            <a:chOff x="1765300" y="6816172"/>
            <a:chExt cx="9630820" cy="3682861"/>
          </a:xfrm>
        </p:grpSpPr>
        <p:pic>
          <p:nvPicPr>
            <p:cNvPr id="38" name="Picture 38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765300" y="8585200"/>
              <a:ext cx="2768600" cy="469900"/>
            </a:xfrm>
            <a:prstGeom prst="rect">
              <a:avLst/>
            </a:prstGeom>
          </p:spPr>
        </p:pic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BA8B96D-BEEA-E9B1-47D1-87EF55467881}"/>
                </a:ext>
              </a:extLst>
            </p:cNvPr>
            <p:cNvSpPr/>
            <p:nvPr/>
          </p:nvSpPr>
          <p:spPr>
            <a:xfrm>
              <a:off x="9659550" y="6816172"/>
              <a:ext cx="1736570" cy="903601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00822CB2-5805-5E79-F989-E956DBA494BD}"/>
                </a:ext>
              </a:extLst>
            </p:cNvPr>
            <p:cNvSpPr/>
            <p:nvPr/>
          </p:nvSpPr>
          <p:spPr>
            <a:xfrm>
              <a:off x="8685020" y="9761686"/>
              <a:ext cx="1223953" cy="737347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DF92C41B-3478-80A4-5592-96CEDFCD94AD}"/>
                </a:ext>
              </a:extLst>
            </p:cNvPr>
            <p:cNvCxnSpPr/>
            <p:nvPr/>
          </p:nvCxnSpPr>
          <p:spPr>
            <a:xfrm flipV="1">
              <a:off x="4549808" y="7208129"/>
              <a:ext cx="5133518" cy="1648788"/>
            </a:xfrm>
            <a:prstGeom prst="straightConnector1">
              <a:avLst/>
            </a:prstGeom>
            <a:ln w="571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53951CE-D53C-F19D-3999-174BE6AA15FD}"/>
              </a:ext>
            </a:extLst>
          </p:cNvPr>
          <p:cNvGrpSpPr/>
          <p:nvPr/>
        </p:nvGrpSpPr>
        <p:grpSpPr>
          <a:xfrm>
            <a:off x="1282700" y="3937000"/>
            <a:ext cx="6875362" cy="1730995"/>
            <a:chOff x="1282700" y="3937000"/>
            <a:chExt cx="6875362" cy="1730995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282700" y="3937000"/>
              <a:ext cx="3416300" cy="1600200"/>
            </a:xfrm>
            <a:prstGeom prst="rect">
              <a:avLst/>
            </a:prstGeom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9411CCD-E509-6539-6B9E-17E1BDE80877}"/>
                </a:ext>
              </a:extLst>
            </p:cNvPr>
            <p:cNvSpPr/>
            <p:nvPr/>
          </p:nvSpPr>
          <p:spPr>
            <a:xfrm>
              <a:off x="4911346" y="4140938"/>
              <a:ext cx="3246716" cy="1527057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0977AAB6-2687-DF1F-871D-3BED00B9F4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1463" y="4802355"/>
              <a:ext cx="880174" cy="98"/>
            </a:xfrm>
            <a:prstGeom prst="straightConnector1">
              <a:avLst/>
            </a:prstGeom>
            <a:ln w="571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7D6D0D8-6626-4ABB-FB81-04C2F862DF7E}"/>
              </a:ext>
            </a:extLst>
          </p:cNvPr>
          <p:cNvGrpSpPr/>
          <p:nvPr/>
        </p:nvGrpSpPr>
        <p:grpSpPr>
          <a:xfrm>
            <a:off x="17734096" y="4215172"/>
            <a:ext cx="5151304" cy="931310"/>
            <a:chOff x="17734096" y="4215172"/>
            <a:chExt cx="5151304" cy="93131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9469100" y="4508500"/>
              <a:ext cx="3416300" cy="444500"/>
            </a:xfrm>
            <a:prstGeom prst="rect">
              <a:avLst/>
            </a:prstGeom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252F185-E53B-C45F-2F33-45A147356E86}"/>
                </a:ext>
              </a:extLst>
            </p:cNvPr>
            <p:cNvSpPr/>
            <p:nvPr/>
          </p:nvSpPr>
          <p:spPr>
            <a:xfrm>
              <a:off x="17734096" y="4215172"/>
              <a:ext cx="1528752" cy="931310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6150AB53-9D32-9A95-9AB9-7F23920712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48368" y="4734444"/>
              <a:ext cx="852465" cy="13952"/>
            </a:xfrm>
            <a:prstGeom prst="straightConnector1">
              <a:avLst/>
            </a:prstGeom>
            <a:ln w="571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2F18539-3D0C-9334-A5F2-84D4B62FBEC0}"/>
              </a:ext>
            </a:extLst>
          </p:cNvPr>
          <p:cNvGrpSpPr/>
          <p:nvPr/>
        </p:nvGrpSpPr>
        <p:grpSpPr>
          <a:xfrm>
            <a:off x="944511" y="7250081"/>
            <a:ext cx="5238483" cy="914444"/>
            <a:chOff x="944511" y="7250081"/>
            <a:chExt cx="5238483" cy="914444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44511" y="7579829"/>
              <a:ext cx="3479800" cy="444500"/>
            </a:xfrm>
            <a:prstGeom prst="rect">
              <a:avLst/>
            </a:prstGeom>
          </p:spPr>
        </p:pic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BC83EB8-E281-60F2-F8E0-EDC7FF9809DC}"/>
                </a:ext>
              </a:extLst>
            </p:cNvPr>
            <p:cNvSpPr/>
            <p:nvPr/>
          </p:nvSpPr>
          <p:spPr>
            <a:xfrm>
              <a:off x="5269035" y="7250081"/>
              <a:ext cx="913959" cy="914444"/>
            </a:xfrm>
            <a:prstGeom prst="ellipse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EAF7AAC3-F0FD-E5AB-20A3-0C284DCA4C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1097" y="7775870"/>
              <a:ext cx="880174" cy="98"/>
            </a:xfrm>
            <a:prstGeom prst="straightConnector1">
              <a:avLst/>
            </a:prstGeom>
            <a:ln w="571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5718EA18-6FF5-DB54-F75A-3E1CFB8F8D04}"/>
              </a:ext>
            </a:extLst>
          </p:cNvPr>
          <p:cNvGrpSpPr/>
          <p:nvPr/>
        </p:nvGrpSpPr>
        <p:grpSpPr>
          <a:xfrm>
            <a:off x="11928527" y="6329316"/>
            <a:ext cx="10309173" cy="914444"/>
            <a:chOff x="11928527" y="6329316"/>
            <a:chExt cx="10309173" cy="914444"/>
          </a:xfrm>
        </p:grpSpPr>
        <p:pic>
          <p:nvPicPr>
            <p:cNvPr id="41" name="Picture 41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20066000" y="6553200"/>
              <a:ext cx="2171700" cy="469900"/>
            </a:xfrm>
            <a:prstGeom prst="rect">
              <a:avLst/>
            </a:prstGeom>
          </p:spPr>
        </p:pic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23398519-7D34-F2BA-0DC8-B2C987CF0A71}"/>
                </a:ext>
              </a:extLst>
            </p:cNvPr>
            <p:cNvSpPr/>
            <p:nvPr/>
          </p:nvSpPr>
          <p:spPr>
            <a:xfrm>
              <a:off x="11928527" y="6329316"/>
              <a:ext cx="913959" cy="914444"/>
            </a:xfrm>
            <a:prstGeom prst="ellipse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37137A27-7D4F-D3FA-DD83-22F9CE5D0D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66744" y="6855398"/>
              <a:ext cx="7017737" cy="98"/>
            </a:xfrm>
            <a:prstGeom prst="straightConnector1">
              <a:avLst/>
            </a:prstGeom>
            <a:ln w="571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B4EF6D28-CF3B-EA70-00AC-F3F7B6667628}"/>
              </a:ext>
            </a:extLst>
          </p:cNvPr>
          <p:cNvGrpSpPr/>
          <p:nvPr/>
        </p:nvGrpSpPr>
        <p:grpSpPr>
          <a:xfrm>
            <a:off x="1562100" y="9059092"/>
            <a:ext cx="5579425" cy="1416218"/>
            <a:chOff x="1562100" y="9059092"/>
            <a:chExt cx="5579425" cy="1416218"/>
          </a:xfrm>
        </p:grpSpPr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562100" y="9626600"/>
              <a:ext cx="2616200" cy="469900"/>
            </a:xfrm>
            <a:prstGeom prst="rect">
              <a:avLst/>
            </a:prstGeom>
          </p:spPr>
        </p:pic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01271ECA-9293-F9F2-4FE9-CB32122AEFD3}"/>
                </a:ext>
              </a:extLst>
            </p:cNvPr>
            <p:cNvSpPr/>
            <p:nvPr/>
          </p:nvSpPr>
          <p:spPr>
            <a:xfrm>
              <a:off x="6166953" y="9059092"/>
              <a:ext cx="974572" cy="1416218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8AF88129-9BBF-916C-8BFB-BFC644C3C5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65727" y="9864546"/>
              <a:ext cx="1919265" cy="98"/>
            </a:xfrm>
            <a:prstGeom prst="straightConnector1">
              <a:avLst/>
            </a:prstGeom>
            <a:ln w="571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522C90DD-CBBC-50C4-6E43-548B451B748E}"/>
              </a:ext>
            </a:extLst>
          </p:cNvPr>
          <p:cNvCxnSpPr>
            <a:cxnSpLocks/>
          </p:cNvCxnSpPr>
          <p:nvPr/>
        </p:nvCxnSpPr>
        <p:spPr>
          <a:xfrm>
            <a:off x="4550002" y="8884626"/>
            <a:ext cx="4135991" cy="1357647"/>
          </a:xfrm>
          <a:prstGeom prst="straightConnector1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5978DFE-6ECA-2422-97D9-ED4729F6C7D5}"/>
              </a:ext>
            </a:extLst>
          </p:cNvPr>
          <p:cNvGrpSpPr/>
          <p:nvPr/>
        </p:nvGrpSpPr>
        <p:grpSpPr>
          <a:xfrm>
            <a:off x="9356890" y="5440541"/>
            <a:ext cx="11479398" cy="931310"/>
            <a:chOff x="9356890" y="5440541"/>
            <a:chExt cx="11479398" cy="931310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4092450-A7BF-63E7-1AC2-B2594DC994F7}"/>
                </a:ext>
              </a:extLst>
            </p:cNvPr>
            <p:cNvSpPr/>
            <p:nvPr/>
          </p:nvSpPr>
          <p:spPr>
            <a:xfrm>
              <a:off x="9356890" y="5440541"/>
              <a:ext cx="5671261" cy="931310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8E367039-B023-5171-7B3F-EBF0FEC2CE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00191" y="5893557"/>
              <a:ext cx="4454647" cy="13756"/>
            </a:xfrm>
            <a:prstGeom prst="straightConnector1">
              <a:avLst/>
            </a:prstGeom>
            <a:ln w="571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9" name="그림 78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00ECC0A-BB33-63EB-5625-DF51A62D9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9578944" y="5661568"/>
              <a:ext cx="1257344" cy="45593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67" y="533400"/>
            <a:ext cx="23380700" cy="12661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12877800"/>
            <a:ext cx="23380700" cy="30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100" y="1765300"/>
            <a:ext cx="212598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23114000" y="12077700"/>
            <a:ext cx="254000" cy="342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0400" y="2298700"/>
            <a:ext cx="7620000" cy="148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1100" y="2641600"/>
            <a:ext cx="6578600" cy="812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3700" y="1371600"/>
            <a:ext cx="3695700" cy="342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268700" y="5003800"/>
            <a:ext cx="7975600" cy="3048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0800" y="4076700"/>
            <a:ext cx="14211300" cy="7937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</Words>
  <Application>Microsoft Office PowerPoint</Application>
  <PresentationFormat>사용자 지정</PresentationFormat>
  <Paragraphs>1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HY목각파임B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서준 구</cp:lastModifiedBy>
  <cp:revision>22</cp:revision>
  <dcterms:created xsi:type="dcterms:W3CDTF">2006-08-16T00:00:00Z</dcterms:created>
  <dcterms:modified xsi:type="dcterms:W3CDTF">2025-12-18T14:18:34Z</dcterms:modified>
</cp:coreProperties>
</file>